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7" r:id="rId1"/>
  </p:sldMasterIdLst>
  <p:sldIdLst>
    <p:sldId id="256" r:id="rId2"/>
    <p:sldId id="258" r:id="rId3"/>
    <p:sldId id="257" r:id="rId4"/>
    <p:sldId id="259" r:id="rId5"/>
    <p:sldId id="260" r:id="rId6"/>
    <p:sldId id="261" r:id="rId7"/>
    <p:sldId id="262" r:id="rId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36" d="100"/>
          <a:sy n="136" d="100"/>
        </p:scale>
        <p:origin x="-1664"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printerSettings" Target="printerSettings/printerSettings1.bin"/><Relationship Id="rId10"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gi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328166" y="1295400"/>
            <a:ext cx="6487668" cy="3152887"/>
          </a:xfrm>
          <a:prstGeom prst="rect">
            <a:avLst/>
          </a:prstGeom>
          <a:ln w="3175">
            <a:solidFill>
              <a:schemeClr val="bg1"/>
            </a:solidFill>
          </a:ln>
          <a:effectLst>
            <a:outerShdw blurRad="63500" sx="100500" sy="100500" algn="ctr" rotWithShape="0">
              <a:prstClr val="black">
                <a:alpha val="50000"/>
              </a:prstClr>
            </a:outerShdw>
          </a:effectLst>
        </p:spPr>
        <p:txBody>
          <a:bodyPr vert="horz" lIns="91440" tIns="45720" rIns="91440" bIns="45720" rtlCol="0">
            <a:normAutofit/>
          </a:bodyPr>
          <a:lstStyle/>
          <a:p>
            <a:pPr marL="0" indent="0" algn="l" defTabSz="914400" rtl="0" eaLnBrk="1" latinLnBrk="0" hangingPunct="1">
              <a:spcBef>
                <a:spcPts val="2000"/>
              </a:spcBef>
              <a:buClr>
                <a:schemeClr val="accent1">
                  <a:lumMod val="60000"/>
                  <a:lumOff val="40000"/>
                </a:schemeClr>
              </a:buClr>
              <a:buSzPct val="110000"/>
              <a:buFont typeface="Wingdings 2" pitchFamily="18" charset="2"/>
              <a:buNone/>
            </a:pPr>
            <a:endParaRPr sz="3200" kern="1200">
              <a:solidFill>
                <a:schemeClr val="tx1">
                  <a:lumMod val="65000"/>
                  <a:lumOff val="35000"/>
                </a:schemeClr>
              </a:solidFill>
              <a:latin typeface="+mn-lt"/>
              <a:ea typeface="+mn-ea"/>
              <a:cs typeface="+mn-cs"/>
            </a:endParaRPr>
          </a:p>
        </p:txBody>
      </p:sp>
      <p:sp>
        <p:nvSpPr>
          <p:cNvPr id="2" name="Title 1"/>
          <p:cNvSpPr>
            <a:spLocks noGrp="1"/>
          </p:cNvSpPr>
          <p:nvPr>
            <p:ph type="ctrTitle"/>
          </p:nvPr>
        </p:nvSpPr>
        <p:spPr>
          <a:xfrm>
            <a:off x="1322921" y="1523999"/>
            <a:ext cx="6498158" cy="1724867"/>
          </a:xfrm>
        </p:spPr>
        <p:txBody>
          <a:bodyPr vert="horz" lIns="91440" tIns="45720" rIns="91440" bIns="45720" rtlCol="0" anchor="b" anchorCtr="0">
            <a:noAutofit/>
          </a:bodyPr>
          <a:lstStyle>
            <a:lvl1pPr marL="0" indent="0" algn="ctr" defTabSz="914400" rtl="0" eaLnBrk="1" latinLnBrk="0" hangingPunct="1">
              <a:spcBef>
                <a:spcPct val="0"/>
              </a:spcBef>
              <a:buClr>
                <a:schemeClr val="accent1">
                  <a:lumMod val="60000"/>
                  <a:lumOff val="40000"/>
                </a:schemeClr>
              </a:buClr>
              <a:buSzPct val="110000"/>
              <a:buFont typeface="Wingdings 2" pitchFamily="18" charset="2"/>
              <a:buNone/>
              <a:defRPr sz="4600" kern="1200">
                <a:solidFill>
                  <a:schemeClr val="accent1"/>
                </a:solidFill>
                <a:latin typeface="+mj-lt"/>
                <a:ea typeface="+mj-ea"/>
                <a:cs typeface="+mj-cs"/>
              </a:defRPr>
            </a:lvl1pPr>
          </a:lstStyle>
          <a:p>
            <a:r>
              <a:rPr lang="en-US" smtClean="0"/>
              <a:t>Click to edit Master title style</a:t>
            </a:r>
            <a:endParaRPr/>
          </a:p>
        </p:txBody>
      </p:sp>
      <p:sp>
        <p:nvSpPr>
          <p:cNvPr id="3" name="Subtitle 2"/>
          <p:cNvSpPr>
            <a:spLocks noGrp="1"/>
          </p:cNvSpPr>
          <p:nvPr>
            <p:ph type="subTitle" idx="1"/>
          </p:nvPr>
        </p:nvSpPr>
        <p:spPr>
          <a:xfrm>
            <a:off x="1322921" y="3299012"/>
            <a:ext cx="6498159" cy="916641"/>
          </a:xfrm>
        </p:spPr>
        <p:txBody>
          <a:bodyPr vert="horz" lIns="91440" tIns="45720" rIns="91440" bIns="45720" rtlCol="0">
            <a:normAutofit/>
          </a:bodyPr>
          <a:lstStyle>
            <a:lvl1pPr marL="0" indent="0" algn="ctr" defTabSz="914400" rtl="0" eaLnBrk="1" latinLnBrk="0" hangingPunct="1">
              <a:spcBef>
                <a:spcPts val="300"/>
              </a:spcBef>
              <a:buClr>
                <a:schemeClr val="accent1">
                  <a:lumMod val="60000"/>
                  <a:lumOff val="40000"/>
                </a:schemeClr>
              </a:buClr>
              <a:buSzPct val="110000"/>
              <a:buFont typeface="Wingdings 2" pitchFamily="18" charset="2"/>
              <a:buNone/>
              <a:defRPr sz="1800" kern="1200">
                <a:solidFill>
                  <a:schemeClr val="tx1">
                    <a:tint val="7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p:txBody>
          <a:bodyPr/>
          <a:lstStyle/>
          <a:p>
            <a:fld id="{A8791E4F-9976-F646-8B93-E4631C85D7D5}" type="datetimeFigureOut">
              <a:rPr lang="en-US" smtClean="0"/>
              <a:t>2/17/16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9A667A-81AF-424A-859C-A96411F3F0E3}"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3398" y="611872"/>
            <a:ext cx="4079545" cy="1162050"/>
          </a:xfrm>
        </p:spPr>
        <p:txBody>
          <a:bodyPr anchor="b"/>
          <a:lstStyle>
            <a:lvl1pPr algn="ctr">
              <a:defRPr sz="3600" b="0"/>
            </a:lvl1pPr>
          </a:lstStyle>
          <a:p>
            <a:r>
              <a:rPr lang="en-US" smtClean="0"/>
              <a:t>Click to edit Master title style</a:t>
            </a:r>
            <a:endParaRPr/>
          </a:p>
        </p:txBody>
      </p:sp>
      <p:sp>
        <p:nvSpPr>
          <p:cNvPr id="4" name="Text Placeholder 3"/>
          <p:cNvSpPr>
            <a:spLocks noGrp="1"/>
          </p:cNvSpPr>
          <p:nvPr>
            <p:ph type="body" sz="half" idx="2"/>
          </p:nvPr>
        </p:nvSpPr>
        <p:spPr>
          <a:xfrm>
            <a:off x="533398" y="1787856"/>
            <a:ext cx="4079545" cy="3720152"/>
          </a:xfrm>
        </p:spPr>
        <p:txBody>
          <a:bodyPr>
            <a:normAutofit/>
          </a:bodyPr>
          <a:lstStyle>
            <a:lvl1pPr marL="0" indent="0" algn="ctr">
              <a:spcBef>
                <a:spcPts val="6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8791E4F-9976-F646-8B93-E4631C85D7D5}" type="datetimeFigureOut">
              <a:rPr lang="en-US" smtClean="0"/>
              <a:t>2/17/16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9A667A-81AF-424A-859C-A96411F3F0E3}" type="slidenum">
              <a:rPr lang="en-US" smtClean="0"/>
              <a:t>‹#›</a:t>
            </a:fld>
            <a:endParaRPr lang="en-US"/>
          </a:p>
        </p:txBody>
      </p:sp>
      <p:sp>
        <p:nvSpPr>
          <p:cNvPr id="8" name="Picture Placeholder 2"/>
          <p:cNvSpPr>
            <a:spLocks noGrp="1"/>
          </p:cNvSpPr>
          <p:nvPr>
            <p:ph type="pic" idx="1"/>
          </p:nvPr>
        </p:nvSpPr>
        <p:spPr>
          <a:xfrm>
            <a:off x="5090617" y="359392"/>
            <a:ext cx="3657600" cy="5318077"/>
          </a:xfrm>
          <a:ln w="3175">
            <a:solidFill>
              <a:schemeClr val="bg1"/>
            </a:solidFill>
          </a:ln>
          <a:effectLst>
            <a:outerShdw blurRad="63500" sx="100500" sy="100500" algn="ctr" rotWithShape="0">
              <a:prstClr val="black">
                <a:alpha val="50000"/>
              </a:prstClr>
            </a:outerShdw>
          </a:effectLst>
        </p:spPr>
        <p:txBody>
          <a:bodyPr vert="horz" lIns="91440" tIns="45720" rIns="91440" bIns="45720" rtlCol="0">
            <a:normAutofit/>
          </a:bodyPr>
          <a:lstStyle>
            <a:lvl1pPr marL="0" indent="0" algn="l" defTabSz="914400" rtl="0" eaLnBrk="1" latinLnBrk="0" hangingPunct="1">
              <a:spcBef>
                <a:spcPts val="2000"/>
              </a:spcBef>
              <a:buClr>
                <a:schemeClr val="accent1">
                  <a:lumMod val="60000"/>
                  <a:lumOff val="40000"/>
                </a:schemeClr>
              </a:buClr>
              <a:buSzPct val="110000"/>
              <a:buFont typeface="Wingdings 2" pitchFamily="18" charset="2"/>
              <a:buNone/>
              <a:defRPr sz="3200" kern="1200">
                <a:solidFill>
                  <a:schemeClr val="tx1">
                    <a:lumMod val="65000"/>
                    <a:lumOff val="35000"/>
                  </a:schemeClr>
                </a:solidFill>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A8791E4F-9976-F646-8B93-E4631C85D7D5}" type="datetimeFigureOut">
              <a:rPr lang="en-US" smtClean="0"/>
              <a:t>2/17/16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9A667A-81AF-424A-859C-A96411F3F0E3}"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9792" y="368301"/>
            <a:ext cx="1524000" cy="5575300"/>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549274" y="368301"/>
            <a:ext cx="6689726" cy="5575300"/>
          </a:xfrm>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A8791E4F-9976-F646-8B93-E4631C85D7D5}" type="datetimeFigureOut">
              <a:rPr lang="en-US" smtClean="0"/>
              <a:t>2/17/16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9A667A-81AF-424A-859C-A96411F3F0E3}"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A8791E4F-9976-F646-8B93-E4631C85D7D5}" type="datetimeFigureOut">
              <a:rPr lang="en-US" smtClean="0"/>
              <a:t>2/17/16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9A667A-81AF-424A-859C-A96411F3F0E3}"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363538" y="3352801"/>
            <a:ext cx="8416925" cy="1470025"/>
          </a:xfrm>
        </p:spPr>
        <p:txBody>
          <a:bodyPr/>
          <a:lstStyle/>
          <a:p>
            <a:r>
              <a:rPr lang="en-US" smtClean="0"/>
              <a:t>Click to edit Master title style</a:t>
            </a:r>
            <a:endParaRPr dirty="0"/>
          </a:p>
        </p:txBody>
      </p:sp>
      <p:sp>
        <p:nvSpPr>
          <p:cNvPr id="3" name="Subtitle 2"/>
          <p:cNvSpPr>
            <a:spLocks noGrp="1"/>
          </p:cNvSpPr>
          <p:nvPr>
            <p:ph type="subTitle" idx="1"/>
          </p:nvPr>
        </p:nvSpPr>
        <p:spPr>
          <a:xfrm>
            <a:off x="363538" y="4771029"/>
            <a:ext cx="8416925" cy="972671"/>
          </a:xfrm>
        </p:spPr>
        <p:txBody>
          <a:bodyPr>
            <a:normAutofit/>
          </a:bodyPr>
          <a:lstStyle>
            <a:lvl1pPr marL="0" indent="0" algn="ctr">
              <a:spcBef>
                <a:spcPts val="300"/>
              </a:spcBef>
              <a:buNone/>
              <a:defRPr sz="18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p:txBody>
          <a:bodyPr/>
          <a:lstStyle/>
          <a:p>
            <a:fld id="{A8791E4F-9976-F646-8B93-E4631C85D7D5}" type="datetimeFigureOut">
              <a:rPr lang="en-US" smtClean="0"/>
              <a:t>2/17/16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9A667A-81AF-424A-859C-A96411F3F0E3}" type="slidenum">
              <a:rPr lang="en-US" smtClean="0"/>
              <a:t>‹#›</a:t>
            </a:fld>
            <a:endParaRPr lang="en-US"/>
          </a:p>
        </p:txBody>
      </p:sp>
      <p:sp>
        <p:nvSpPr>
          <p:cNvPr id="9" name="Picture Placeholder 2"/>
          <p:cNvSpPr>
            <a:spLocks noGrp="1"/>
          </p:cNvSpPr>
          <p:nvPr>
            <p:ph type="pic" idx="13"/>
          </p:nvPr>
        </p:nvSpPr>
        <p:spPr>
          <a:xfrm>
            <a:off x="370980" y="363538"/>
            <a:ext cx="8402040" cy="2836862"/>
          </a:xfrm>
          <a:ln w="3175">
            <a:solidFill>
              <a:schemeClr val="bg1"/>
            </a:solidFill>
          </a:ln>
          <a:effectLst>
            <a:outerShdw blurRad="63500" sx="100500" sy="100500" algn="ctr" rotWithShape="0">
              <a:prstClr val="black">
                <a:alpha val="50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9275" y="2403144"/>
            <a:ext cx="8056563" cy="1362075"/>
          </a:xfrm>
        </p:spPr>
        <p:txBody>
          <a:bodyPr anchor="b" anchorCtr="0"/>
          <a:lstStyle>
            <a:lvl1pPr algn="ctr">
              <a:defRPr sz="4600" b="0" cap="none" baseline="0"/>
            </a:lvl1pPr>
          </a:lstStyle>
          <a:p>
            <a:r>
              <a:rPr lang="en-US" smtClean="0"/>
              <a:t>Click to edit Master title style</a:t>
            </a:r>
            <a:endParaRPr/>
          </a:p>
        </p:txBody>
      </p:sp>
      <p:sp>
        <p:nvSpPr>
          <p:cNvPr id="3" name="Text Placeholder 2"/>
          <p:cNvSpPr>
            <a:spLocks noGrp="1"/>
          </p:cNvSpPr>
          <p:nvPr>
            <p:ph type="body" idx="1"/>
          </p:nvPr>
        </p:nvSpPr>
        <p:spPr>
          <a:xfrm>
            <a:off x="549275" y="3736005"/>
            <a:ext cx="8056563" cy="1500187"/>
          </a:xfrm>
        </p:spPr>
        <p:txBody>
          <a:bodyPr anchor="t" anchorCtr="0">
            <a:normAutofit/>
          </a:bodyPr>
          <a:lstStyle>
            <a:lvl1pPr marL="0" indent="0" algn="ctr">
              <a:spcBef>
                <a:spcPts val="300"/>
              </a:spcBef>
              <a:buNone/>
              <a:defRPr sz="18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8791E4F-9976-F646-8B93-E4631C85D7D5}" type="datetimeFigureOut">
              <a:rPr lang="en-US" smtClean="0"/>
              <a:t>2/17/16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9A667A-81AF-424A-859C-A96411F3F0E3}"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49275" y="107576"/>
            <a:ext cx="8042276" cy="1336956"/>
          </a:xfrm>
        </p:spPr>
        <p:txBody>
          <a:bodyPr/>
          <a:lstStyle/>
          <a:p>
            <a:r>
              <a:rPr lang="en-US" smtClean="0"/>
              <a:t>Click to edit Master title style</a:t>
            </a:r>
            <a:endParaRPr/>
          </a:p>
        </p:txBody>
      </p:sp>
      <p:sp>
        <p:nvSpPr>
          <p:cNvPr id="3" name="Content Placeholder 2"/>
          <p:cNvSpPr>
            <a:spLocks noGrp="1"/>
          </p:cNvSpPr>
          <p:nvPr>
            <p:ph sz="half" idx="1"/>
          </p:nvPr>
        </p:nvSpPr>
        <p:spPr>
          <a:xfrm>
            <a:off x="549275" y="1600201"/>
            <a:ext cx="3840480" cy="4343400"/>
          </a:xfrm>
        </p:spPr>
        <p:txBody>
          <a:bodyPr>
            <a:normAutofit/>
          </a:bodyPr>
          <a:lstStyle>
            <a:lvl1pPr>
              <a:spcBef>
                <a:spcPts val="1600"/>
              </a:spcBef>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Content Placeholder 3"/>
          <p:cNvSpPr>
            <a:spLocks noGrp="1"/>
          </p:cNvSpPr>
          <p:nvPr>
            <p:ph sz="half" idx="2"/>
          </p:nvPr>
        </p:nvSpPr>
        <p:spPr>
          <a:xfrm>
            <a:off x="4751071" y="1600201"/>
            <a:ext cx="3840480" cy="4343400"/>
          </a:xfrm>
        </p:spPr>
        <p:txBody>
          <a:bodyPr>
            <a:normAutofit/>
          </a:bodyPr>
          <a:lstStyle>
            <a:lvl1pPr>
              <a:spcBef>
                <a:spcPts val="1600"/>
              </a:spcBef>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A8791E4F-9976-F646-8B93-E4631C85D7D5}" type="datetimeFigureOut">
              <a:rPr lang="en-US" smtClean="0"/>
              <a:t>2/17/16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9A667A-81AF-424A-859C-A96411F3F0E3}"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49274" y="107576"/>
            <a:ext cx="8042276" cy="1336956"/>
          </a:xfrm>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549274" y="1453224"/>
            <a:ext cx="3840480" cy="750887"/>
          </a:xfrm>
        </p:spPr>
        <p:txBody>
          <a:bodyPr anchor="b">
            <a:noAutofit/>
          </a:bodyPr>
          <a:lstStyle>
            <a:lvl1pPr marL="0" indent="0" algn="ctr">
              <a:spcBef>
                <a:spcPts val="0"/>
              </a:spcBef>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49274" y="2347415"/>
            <a:ext cx="3840480" cy="3596185"/>
          </a:xfrm>
        </p:spPr>
        <p:txBody>
          <a:bodyPr>
            <a:normAutofit/>
          </a:bodyPr>
          <a:lstStyle>
            <a:lvl1pPr>
              <a:spcBef>
                <a:spcPts val="1600"/>
              </a:spcBef>
              <a:defRPr sz="20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Text Placeholder 4"/>
          <p:cNvSpPr>
            <a:spLocks noGrp="1"/>
          </p:cNvSpPr>
          <p:nvPr>
            <p:ph type="body" sz="quarter" idx="3"/>
          </p:nvPr>
        </p:nvSpPr>
        <p:spPr>
          <a:xfrm>
            <a:off x="4751070" y="1453224"/>
            <a:ext cx="3840480" cy="750887"/>
          </a:xfrm>
        </p:spPr>
        <p:txBody>
          <a:bodyPr anchor="b">
            <a:noAutofit/>
          </a:bodyPr>
          <a:lstStyle>
            <a:lvl1pPr marL="0" indent="0" algn="ctr">
              <a:spcBef>
                <a:spcPts val="0"/>
              </a:spcBef>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1070" y="2347415"/>
            <a:ext cx="3840480" cy="3596185"/>
          </a:xfrm>
        </p:spPr>
        <p:txBody>
          <a:bodyPr>
            <a:normAutofit/>
          </a:bodyPr>
          <a:lstStyle>
            <a:lvl1pPr>
              <a:spcBef>
                <a:spcPts val="1600"/>
              </a:spcBef>
              <a:defRPr sz="20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7" name="Date Placeholder 6"/>
          <p:cNvSpPr>
            <a:spLocks noGrp="1"/>
          </p:cNvSpPr>
          <p:nvPr>
            <p:ph type="dt" sz="half" idx="10"/>
          </p:nvPr>
        </p:nvSpPr>
        <p:spPr/>
        <p:txBody>
          <a:bodyPr/>
          <a:lstStyle/>
          <a:p>
            <a:fld id="{A8791E4F-9976-F646-8B93-E4631C85D7D5}" type="datetimeFigureOut">
              <a:rPr lang="en-US" smtClean="0"/>
              <a:t>2/17/16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9A667A-81AF-424A-859C-A96411F3F0E3}"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A8791E4F-9976-F646-8B93-E4631C85D7D5}" type="datetimeFigureOut">
              <a:rPr lang="en-US" smtClean="0"/>
              <a:t>2/17/16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9A667A-81AF-424A-859C-A96411F3F0E3}"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791E4F-9976-F646-8B93-E4631C85D7D5}" type="datetimeFigureOut">
              <a:rPr lang="en-US" smtClean="0"/>
              <a:t>2/17/16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9A667A-81AF-424A-859C-A96411F3F0E3}"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3399" y="611872"/>
            <a:ext cx="3840480" cy="1162050"/>
          </a:xfrm>
        </p:spPr>
        <p:txBody>
          <a:bodyPr anchor="b"/>
          <a:lstStyle>
            <a:lvl1pPr algn="ctr">
              <a:defRPr sz="3600" b="0"/>
            </a:lvl1pPr>
          </a:lstStyle>
          <a:p>
            <a:r>
              <a:rPr lang="en-US" smtClean="0"/>
              <a:t>Click to edit Master title style</a:t>
            </a:r>
            <a:endParaRPr/>
          </a:p>
        </p:txBody>
      </p:sp>
      <p:sp>
        <p:nvSpPr>
          <p:cNvPr id="3" name="Content Placeholder 2"/>
          <p:cNvSpPr>
            <a:spLocks noGrp="1"/>
          </p:cNvSpPr>
          <p:nvPr>
            <p:ph idx="1"/>
          </p:nvPr>
        </p:nvSpPr>
        <p:spPr>
          <a:xfrm>
            <a:off x="4742824" y="368300"/>
            <a:ext cx="3840480" cy="5575300"/>
          </a:xfrm>
        </p:spPr>
        <p:txBody>
          <a:bodyPr>
            <a:normAutofit/>
          </a:bodyPr>
          <a:lstStyle>
            <a:lvl1pPr>
              <a:spcBef>
                <a:spcPts val="2000"/>
              </a:spcBef>
              <a:defRPr sz="2200"/>
            </a:lvl1pPr>
            <a:lvl2pPr>
              <a:defRPr sz="20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a:xfrm>
            <a:off x="533399" y="1787856"/>
            <a:ext cx="3840480" cy="3720152"/>
          </a:xfrm>
        </p:spPr>
        <p:txBody>
          <a:bodyPr>
            <a:normAutofit/>
          </a:bodyPr>
          <a:lstStyle>
            <a:lvl1pPr marL="0" indent="0" algn="ctr">
              <a:spcBef>
                <a:spcPts val="6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8791E4F-9976-F646-8B93-E4631C85D7D5}" type="datetimeFigureOut">
              <a:rPr lang="en-US" smtClean="0"/>
              <a:t>2/17/16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9A667A-81AF-424A-859C-A96411F3F0E3}"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49275" y="107576"/>
            <a:ext cx="8042276" cy="1336956"/>
          </a:xfrm>
          <a:prstGeom prst="rect">
            <a:avLst/>
          </a:prstGeom>
        </p:spPr>
        <p:txBody>
          <a:bodyPr vert="horz" lIns="91440" tIns="45720" rIns="91440" bIns="45720" rtlCol="0" anchor="b" anchorCtr="0">
            <a:noAutofit/>
          </a:bodyPr>
          <a:lstStyle/>
          <a:p>
            <a:r>
              <a:rPr lang="en-US" smtClean="0"/>
              <a:t>Click to edit Master title style</a:t>
            </a:r>
            <a:endParaRPr/>
          </a:p>
        </p:txBody>
      </p:sp>
      <p:sp>
        <p:nvSpPr>
          <p:cNvPr id="3" name="Text Placeholder 2"/>
          <p:cNvSpPr>
            <a:spLocks noGrp="1"/>
          </p:cNvSpPr>
          <p:nvPr>
            <p:ph type="body" idx="1"/>
          </p:nvPr>
        </p:nvSpPr>
        <p:spPr>
          <a:xfrm>
            <a:off x="549275" y="1600201"/>
            <a:ext cx="8042276" cy="43434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2"/>
          </p:nvPr>
        </p:nvSpPr>
        <p:spPr>
          <a:xfrm>
            <a:off x="5629835" y="6275668"/>
            <a:ext cx="2133600" cy="365125"/>
          </a:xfrm>
          <a:prstGeom prst="rect">
            <a:avLst/>
          </a:prstGeom>
        </p:spPr>
        <p:txBody>
          <a:bodyPr vert="horz" lIns="91440" tIns="45720" rIns="91440" bIns="45720" rtlCol="0" anchor="ctr"/>
          <a:lstStyle>
            <a:lvl1pPr algn="r">
              <a:defRPr sz="1200">
                <a:solidFill>
                  <a:schemeClr val="bg1"/>
                </a:solidFill>
              </a:defRPr>
            </a:lvl1pPr>
          </a:lstStyle>
          <a:p>
            <a:fld id="{A8791E4F-9976-F646-8B93-E4631C85D7D5}" type="datetimeFigureOut">
              <a:rPr lang="en-US" smtClean="0"/>
              <a:t>2/17/16</a:t>
            </a:fld>
            <a:endParaRPr lang="en-US"/>
          </a:p>
        </p:txBody>
      </p:sp>
      <p:sp>
        <p:nvSpPr>
          <p:cNvPr id="5" name="Footer Placeholder 4"/>
          <p:cNvSpPr>
            <a:spLocks noGrp="1"/>
          </p:cNvSpPr>
          <p:nvPr>
            <p:ph type="ftr" sz="quarter" idx="3"/>
          </p:nvPr>
        </p:nvSpPr>
        <p:spPr>
          <a:xfrm>
            <a:off x="264458" y="6275668"/>
            <a:ext cx="4840941" cy="365125"/>
          </a:xfrm>
          <a:prstGeom prst="rect">
            <a:avLst/>
          </a:prstGeom>
        </p:spPr>
        <p:txBody>
          <a:bodyPr vert="horz" lIns="91440" tIns="45720" rIns="91440" bIns="45720" rtlCol="0" anchor="ctr"/>
          <a:lstStyle>
            <a:lvl1pPr algn="l">
              <a:defRPr sz="1200">
                <a:solidFill>
                  <a:schemeClr val="bg1"/>
                </a:solidFill>
              </a:defRPr>
            </a:lvl1pPr>
          </a:lstStyle>
          <a:p>
            <a:endParaRPr lang="en-US"/>
          </a:p>
        </p:txBody>
      </p:sp>
      <p:sp>
        <p:nvSpPr>
          <p:cNvPr id="6" name="Slide Number Placeholder 5"/>
          <p:cNvSpPr>
            <a:spLocks noGrp="1"/>
          </p:cNvSpPr>
          <p:nvPr>
            <p:ph type="sldNum" sz="quarter" idx="4"/>
          </p:nvPr>
        </p:nvSpPr>
        <p:spPr>
          <a:xfrm>
            <a:off x="7897906" y="6275668"/>
            <a:ext cx="990600" cy="365125"/>
          </a:xfrm>
          <a:prstGeom prst="rect">
            <a:avLst/>
          </a:prstGeom>
        </p:spPr>
        <p:txBody>
          <a:bodyPr vert="horz" lIns="91440" tIns="45720" rIns="91440" bIns="45720" rtlCol="0" anchor="ctr"/>
          <a:lstStyle>
            <a:lvl1pPr algn="r">
              <a:defRPr sz="3600">
                <a:solidFill>
                  <a:schemeClr val="bg1"/>
                </a:solidFill>
              </a:defRPr>
            </a:lvl1pPr>
          </a:lstStyle>
          <a:p>
            <a:fld id="{E09A667A-81AF-424A-859C-A96411F3F0E3}"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Lst>
  <p:txStyles>
    <p:titleStyle>
      <a:lvl1pPr algn="ctr" defTabSz="914400" rtl="0" eaLnBrk="1" latinLnBrk="0" hangingPunct="1">
        <a:spcBef>
          <a:spcPct val="0"/>
        </a:spcBef>
        <a:buNone/>
        <a:defRPr sz="4600" kern="1200">
          <a:solidFill>
            <a:schemeClr val="accent1"/>
          </a:solidFill>
          <a:latin typeface="+mj-lt"/>
          <a:ea typeface="+mj-ea"/>
          <a:cs typeface="+mj-cs"/>
        </a:defRPr>
      </a:lvl1pPr>
    </p:titleStyle>
    <p:bodyStyle>
      <a:lvl1pPr marL="349250" indent="-349250" algn="l" defTabSz="914400" rtl="0" eaLnBrk="1" latinLnBrk="0" hangingPunct="1">
        <a:spcBef>
          <a:spcPts val="2000"/>
        </a:spcBef>
        <a:buClr>
          <a:schemeClr val="accent1">
            <a:lumMod val="60000"/>
            <a:lumOff val="40000"/>
          </a:schemeClr>
        </a:buClr>
        <a:buSzPct val="110000"/>
        <a:buFont typeface="Wingdings 2" pitchFamily="18" charset="2"/>
        <a:buChar char=""/>
        <a:defRPr sz="24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75000"/>
          </a:schemeClr>
        </a:buClr>
        <a:buSzPct val="110000"/>
        <a:buFont typeface="Wingdings 2" pitchFamily="18" charset="2"/>
        <a:buChar char=""/>
        <a:defRPr sz="2200" kern="1200">
          <a:solidFill>
            <a:schemeClr val="tx1">
              <a:lumMod val="65000"/>
              <a:lumOff val="35000"/>
            </a:schemeClr>
          </a:solidFill>
          <a:latin typeface="+mn-lt"/>
          <a:ea typeface="+mn-ea"/>
          <a:cs typeface="+mn-cs"/>
        </a:defRPr>
      </a:lvl2pPr>
      <a:lvl3pPr marL="968375" indent="-282575" algn="l" defTabSz="914400" rtl="0" eaLnBrk="1" latinLnBrk="0" hangingPunct="1">
        <a:spcBef>
          <a:spcPts val="600"/>
        </a:spcBef>
        <a:buClr>
          <a:schemeClr val="accent1">
            <a:lumMod val="60000"/>
            <a:lumOff val="40000"/>
          </a:schemeClr>
        </a:buClr>
        <a:buSzPct val="110000"/>
        <a:buFont typeface="Wingdings 2" pitchFamily="18" charset="2"/>
        <a:buChar char=""/>
        <a:defRPr sz="2000" kern="1200">
          <a:solidFill>
            <a:schemeClr val="tx1">
              <a:lumMod val="65000"/>
              <a:lumOff val="35000"/>
            </a:schemeClr>
          </a:solidFill>
          <a:latin typeface="+mn-lt"/>
          <a:ea typeface="+mn-ea"/>
          <a:cs typeface="+mn-cs"/>
        </a:defRPr>
      </a:lvl3pPr>
      <a:lvl4pPr marL="1263650" indent="-295275" algn="l" defTabSz="914400" rtl="0" eaLnBrk="1" latinLnBrk="0" hangingPunct="1">
        <a:spcBef>
          <a:spcPts val="600"/>
        </a:spcBef>
        <a:buClr>
          <a:schemeClr val="accent1">
            <a:lumMod val="75000"/>
          </a:schemeClr>
        </a:buClr>
        <a:buSzPct val="110000"/>
        <a:buFont typeface="Wingdings 2" pitchFamily="18" charset="2"/>
        <a:buChar char=""/>
        <a:defRPr sz="1800" kern="1200">
          <a:solidFill>
            <a:schemeClr val="tx1">
              <a:lumMod val="65000"/>
              <a:lumOff val="35000"/>
            </a:schemeClr>
          </a:solidFill>
          <a:latin typeface="+mn-lt"/>
          <a:ea typeface="+mn-ea"/>
          <a:cs typeface="+mn-cs"/>
        </a:defRPr>
      </a:lvl4pPr>
      <a:lvl5pPr marL="1546225" indent="-282575" algn="l" defTabSz="914400" rtl="0" eaLnBrk="1" latinLnBrk="0" hangingPunct="1">
        <a:spcBef>
          <a:spcPts val="600"/>
        </a:spcBef>
        <a:buClr>
          <a:schemeClr val="accent1">
            <a:lumMod val="60000"/>
            <a:lumOff val="40000"/>
          </a:schemeClr>
        </a:buClr>
        <a:buSzPct val="110000"/>
        <a:buFont typeface="Wingdings 2" pitchFamily="18" charset="2"/>
        <a:buChar char=""/>
        <a:defRPr sz="1800" kern="1200">
          <a:solidFill>
            <a:schemeClr val="tx1">
              <a:lumMod val="65000"/>
              <a:lumOff val="35000"/>
            </a:schemeClr>
          </a:solidFill>
          <a:latin typeface="+mn-lt"/>
          <a:ea typeface="+mn-ea"/>
          <a:cs typeface="+mn-cs"/>
        </a:defRPr>
      </a:lvl5pPr>
      <a:lvl6pPr marL="1828800" indent="-282575" algn="l" defTabSz="914400" rtl="0" eaLnBrk="1" latinLnBrk="0" hangingPunct="1">
        <a:spcBef>
          <a:spcPct val="20000"/>
        </a:spcBef>
        <a:buClr>
          <a:schemeClr val="accent2"/>
        </a:buClr>
        <a:buSzPct val="110000"/>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117725" indent="-282575" algn="l" defTabSz="914400" rtl="0" eaLnBrk="1" latinLnBrk="0" hangingPunct="1">
        <a:spcBef>
          <a:spcPct val="20000"/>
        </a:spcBef>
        <a:buClr>
          <a:schemeClr val="accent1">
            <a:lumMod val="60000"/>
            <a:lumOff val="40000"/>
          </a:schemeClr>
        </a:buClr>
        <a:buSzPct val="110000"/>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398713" indent="-282575" algn="l" defTabSz="914400" rtl="0" eaLnBrk="1" latinLnBrk="0" hangingPunct="1">
        <a:spcBef>
          <a:spcPct val="20000"/>
        </a:spcBef>
        <a:buClr>
          <a:schemeClr val="accent2"/>
        </a:buClr>
        <a:buSzPct val="110000"/>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2689225" indent="-282575" algn="l" defTabSz="914400" rtl="0" eaLnBrk="1" latinLnBrk="0" hangingPunct="1">
        <a:spcBef>
          <a:spcPct val="20000"/>
        </a:spcBef>
        <a:buClr>
          <a:schemeClr val="accent1">
            <a:lumMod val="60000"/>
            <a:lumOff val="40000"/>
          </a:schemeClr>
        </a:buClr>
        <a:buSzPct val="110000"/>
        <a:buFont typeface="Wingdings 2" pitchFamily="18" charset="2"/>
        <a:buChar char=""/>
        <a:defRPr lang="en-US" sz="1800" kern="120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image" Target="../media/image13.png"/><Relationship Id="rId8" Type="http://schemas.openxmlformats.org/officeDocument/2006/relationships/image" Target="../media/image14.png"/><Relationship Id="rId9" Type="http://schemas.openxmlformats.org/officeDocument/2006/relationships/image" Target="../media/image15.png"/><Relationship Id="rId10" Type="http://schemas.openxmlformats.org/officeDocument/2006/relationships/image" Target="../media/image16.png"/><Relationship Id="rId11"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 Id="rId3" Type="http://schemas.openxmlformats.org/officeDocument/2006/relationships/image" Target="../media/image19.png"/></Relationships>
</file>

<file path=ppt/slides/_rels/slide4.xml.rels><?xml version="1.0" encoding="UTF-8" standalone="yes"?>
<Relationships xmlns="http://schemas.openxmlformats.org/package/2006/relationships"><Relationship Id="rId3" Type="http://schemas.openxmlformats.org/officeDocument/2006/relationships/image" Target="../media/image21.gif"/><Relationship Id="rId4" Type="http://schemas.openxmlformats.org/officeDocument/2006/relationships/image" Target="../media/image22.png"/><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5.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25.png"/><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7.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image" Target="../media/image29.png"/><Relationship Id="rId5" Type="http://schemas.openxmlformats.org/officeDocument/2006/relationships/image" Target="../media/image30.png"/><Relationship Id="rId6" Type="http://schemas.openxmlformats.org/officeDocument/2006/relationships/image" Target="../media/image31.png"/><Relationship Id="rId7" Type="http://schemas.openxmlformats.org/officeDocument/2006/relationships/image" Target="../media/image32.png"/><Relationship Id="rId1" Type="http://schemas.openxmlformats.org/officeDocument/2006/relationships/slideLayout" Target="../slideLayouts/slideLayout2.xml"/><Relationship Id="rId2"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stage_image_home_neu2-870x45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738" y="2949226"/>
            <a:ext cx="7863394" cy="4112465"/>
          </a:xfrm>
          <a:prstGeom prst="rect">
            <a:avLst/>
          </a:prstGeom>
        </p:spPr>
      </p:pic>
      <p:sp>
        <p:nvSpPr>
          <p:cNvPr id="2" name="Title 1"/>
          <p:cNvSpPr>
            <a:spLocks noGrp="1"/>
          </p:cNvSpPr>
          <p:nvPr>
            <p:ph type="ctrTitle"/>
          </p:nvPr>
        </p:nvSpPr>
        <p:spPr/>
        <p:txBody>
          <a:bodyPr/>
          <a:lstStyle/>
          <a:p>
            <a:r>
              <a:rPr lang="en-US" dirty="0" smtClean="0"/>
              <a:t>Motion Control RC Copter</a:t>
            </a:r>
            <a:endParaRPr lang="en-US" dirty="0"/>
          </a:p>
        </p:txBody>
      </p:sp>
      <p:sp>
        <p:nvSpPr>
          <p:cNvPr id="3" name="Subtitle 2"/>
          <p:cNvSpPr>
            <a:spLocks noGrp="1"/>
          </p:cNvSpPr>
          <p:nvPr>
            <p:ph type="subTitle" idx="1"/>
          </p:nvPr>
        </p:nvSpPr>
        <p:spPr/>
        <p:txBody>
          <a:bodyPr/>
          <a:lstStyle/>
          <a:p>
            <a:r>
              <a:rPr lang="en-US" dirty="0" err="1" smtClean="0"/>
              <a:t>By:Kenny</a:t>
            </a:r>
            <a:r>
              <a:rPr lang="en-US" dirty="0" smtClean="0"/>
              <a:t> Chiu</a:t>
            </a:r>
            <a:endParaRPr lang="en-US" dirty="0"/>
          </a:p>
        </p:txBody>
      </p:sp>
      <p:pic>
        <p:nvPicPr>
          <p:cNvPr id="4" name="Picture 3" descr="1012-h_main-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40641" y="4747487"/>
            <a:ext cx="4673279" cy="2110513"/>
          </a:xfrm>
          <a:prstGeom prst="rect">
            <a:avLst/>
          </a:prstGeom>
        </p:spPr>
      </p:pic>
      <p:pic>
        <p:nvPicPr>
          <p:cNvPr id="5" name="Picture 4" descr="IRCHA_E6_Grand_Prize.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7418" y="0"/>
            <a:ext cx="3660401" cy="1936406"/>
          </a:xfrm>
          <a:prstGeom prst="rect">
            <a:avLst/>
          </a:prstGeom>
        </p:spPr>
      </p:pic>
      <p:pic>
        <p:nvPicPr>
          <p:cNvPr id="6" name="Picture 5" descr="data-gloves.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94177" y="0"/>
            <a:ext cx="4549822" cy="1714425"/>
          </a:xfrm>
          <a:prstGeom prst="rect">
            <a:avLst/>
          </a:prstGeom>
        </p:spPr>
      </p:pic>
      <p:pic>
        <p:nvPicPr>
          <p:cNvPr id="8" name="Picture 7" descr="falcon_powercore.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48933" y="3631114"/>
            <a:ext cx="1450636" cy="1169078"/>
          </a:xfrm>
          <a:prstGeom prst="rect">
            <a:avLst/>
          </a:prstGeom>
        </p:spPr>
      </p:pic>
      <p:pic>
        <p:nvPicPr>
          <p:cNvPr id="7" name="Picture 6" descr="Darthvader2.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88138" y="4538538"/>
            <a:ext cx="2706039" cy="2319462"/>
          </a:xfrm>
          <a:prstGeom prst="rect">
            <a:avLst/>
          </a:prstGeom>
        </p:spPr>
      </p:pic>
    </p:spTree>
    <p:extLst>
      <p:ext uri="{BB962C8B-B14F-4D97-AF65-F5344CB8AC3E}">
        <p14:creationId xmlns:p14="http://schemas.microsoft.com/office/powerpoint/2010/main" val="1128214939"/>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THUMBS-UP-Mechanical-Ar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0592" y="4057582"/>
            <a:ext cx="3619280" cy="2800418"/>
          </a:xfrm>
          <a:prstGeom prst="rect">
            <a:avLst/>
          </a:prstGeom>
        </p:spPr>
      </p:pic>
      <p:pic>
        <p:nvPicPr>
          <p:cNvPr id="13" name="Picture 12" descr="robotic-31136_640.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5849" y="3526361"/>
            <a:ext cx="4538151" cy="2269076"/>
          </a:xfrm>
          <a:prstGeom prst="rect">
            <a:avLst/>
          </a:prstGeom>
        </p:spPr>
      </p:pic>
      <p:pic>
        <p:nvPicPr>
          <p:cNvPr id="9" name="Picture 8" descr="1-140H002151411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41708" y="1444532"/>
            <a:ext cx="1962226" cy="1962226"/>
          </a:xfrm>
          <a:prstGeom prst="rect">
            <a:avLst/>
          </a:prstGeom>
        </p:spPr>
      </p:pic>
      <p:pic>
        <p:nvPicPr>
          <p:cNvPr id="7" name="Picture 6" descr="250xNxDJI_Inspire1_250pics.png.pagespeed.ic.Z6hgGER16N.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28934" y="0"/>
            <a:ext cx="3175000" cy="1358900"/>
          </a:xfrm>
          <a:prstGeom prst="rect">
            <a:avLst/>
          </a:prstGeom>
        </p:spPr>
      </p:pic>
      <p:pic>
        <p:nvPicPr>
          <p:cNvPr id="4" name="Picture 3" descr="mini_stealth_drone_pack_content.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387" y="0"/>
            <a:ext cx="1543839" cy="1543839"/>
          </a:xfrm>
          <a:prstGeom prst="rect">
            <a:avLst/>
          </a:prstGeom>
        </p:spPr>
      </p:pic>
      <p:sp>
        <p:nvSpPr>
          <p:cNvPr id="2" name="Title 1"/>
          <p:cNvSpPr>
            <a:spLocks noGrp="1"/>
          </p:cNvSpPr>
          <p:nvPr>
            <p:ph type="title"/>
          </p:nvPr>
        </p:nvSpPr>
        <p:spPr/>
        <p:txBody>
          <a:bodyPr/>
          <a:lstStyle/>
          <a:p>
            <a:r>
              <a:rPr lang="en-US" dirty="0" smtClean="0"/>
              <a:t>What is the idea?:</a:t>
            </a:r>
            <a:endParaRPr lang="en-US" dirty="0"/>
          </a:p>
        </p:txBody>
      </p:sp>
      <p:sp>
        <p:nvSpPr>
          <p:cNvPr id="3" name="Content Placeholder 2"/>
          <p:cNvSpPr>
            <a:spLocks noGrp="1"/>
          </p:cNvSpPr>
          <p:nvPr>
            <p:ph idx="1"/>
          </p:nvPr>
        </p:nvSpPr>
        <p:spPr/>
        <p:txBody>
          <a:bodyPr/>
          <a:lstStyle/>
          <a:p>
            <a:r>
              <a:rPr lang="en-US" dirty="0" smtClean="0"/>
              <a:t>The Motion Control RC Copter is a toy.</a:t>
            </a:r>
          </a:p>
          <a:p>
            <a:r>
              <a:rPr lang="en-US" dirty="0" smtClean="0"/>
              <a:t>Functions like any regular RC helicopter </a:t>
            </a:r>
          </a:p>
          <a:p>
            <a:r>
              <a:rPr lang="en-US" dirty="0" smtClean="0"/>
              <a:t>Except with motion control built onto a glove </a:t>
            </a:r>
          </a:p>
          <a:p>
            <a:r>
              <a:rPr lang="en-US" sz="1400" dirty="0" smtClean="0"/>
              <a:t>Additional parts can be added such as camera that feed into a set of glasses or a set of mechanical claw controlled by another motion controller, etc. </a:t>
            </a:r>
          </a:p>
        </p:txBody>
      </p:sp>
      <p:pic>
        <p:nvPicPr>
          <p:cNvPr id="5" name="Picture 4" descr="rc-helicopter-category.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909942" y="484785"/>
            <a:ext cx="2093992" cy="1919493"/>
          </a:xfrm>
          <a:prstGeom prst="rect">
            <a:avLst/>
          </a:prstGeom>
        </p:spPr>
      </p:pic>
      <p:pic>
        <p:nvPicPr>
          <p:cNvPr id="8" name="Picture 7" descr="DX18_250pics.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630915" y="2111027"/>
            <a:ext cx="1083387" cy="1295731"/>
          </a:xfrm>
          <a:prstGeom prst="rect">
            <a:avLst/>
          </a:prstGeom>
        </p:spPr>
      </p:pic>
      <p:pic>
        <p:nvPicPr>
          <p:cNvPr id="10" name="Picture 9" descr="drone-transparent.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0" y="3894707"/>
            <a:ext cx="4005898" cy="2130304"/>
          </a:xfrm>
          <a:prstGeom prst="rect">
            <a:avLst/>
          </a:prstGeom>
        </p:spPr>
      </p:pic>
      <p:pic>
        <p:nvPicPr>
          <p:cNvPr id="11" name="Picture 10" descr="566f5e4a9a8086aa65eb55df_Best RC Drone.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930207" y="3801826"/>
            <a:ext cx="4223001" cy="1689200"/>
          </a:xfrm>
          <a:prstGeom prst="rect">
            <a:avLst/>
          </a:prstGeom>
        </p:spPr>
      </p:pic>
      <p:pic>
        <p:nvPicPr>
          <p:cNvPr id="12" name="Picture 11" descr="heliRED-300x185.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279872" y="4406512"/>
            <a:ext cx="3810000" cy="2349500"/>
          </a:xfrm>
          <a:prstGeom prst="rect">
            <a:avLst/>
          </a:prstGeom>
        </p:spPr>
      </p:pic>
    </p:spTree>
    <p:extLst>
      <p:ext uri="{BB962C8B-B14F-4D97-AF65-F5344CB8AC3E}">
        <p14:creationId xmlns:p14="http://schemas.microsoft.com/office/powerpoint/2010/main" val="7642407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Hovercopt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67597" y="3048413"/>
            <a:ext cx="3398040" cy="1902480"/>
          </a:xfrm>
          <a:prstGeom prst="rect">
            <a:avLst/>
          </a:prstGeom>
        </p:spPr>
      </p:pic>
      <p:sp>
        <p:nvSpPr>
          <p:cNvPr id="2" name="Title 1"/>
          <p:cNvSpPr>
            <a:spLocks noGrp="1"/>
          </p:cNvSpPr>
          <p:nvPr>
            <p:ph type="title"/>
          </p:nvPr>
        </p:nvSpPr>
        <p:spPr/>
        <p:txBody>
          <a:bodyPr/>
          <a:lstStyle/>
          <a:p>
            <a:r>
              <a:rPr lang="en-US" dirty="0" smtClean="0"/>
              <a:t>Who is this idea for?:</a:t>
            </a:r>
            <a:endParaRPr lang="en-US" dirty="0"/>
          </a:p>
        </p:txBody>
      </p:sp>
      <p:sp>
        <p:nvSpPr>
          <p:cNvPr id="3" name="Content Placeholder 2"/>
          <p:cNvSpPr>
            <a:spLocks noGrp="1"/>
          </p:cNvSpPr>
          <p:nvPr>
            <p:ph idx="1"/>
          </p:nvPr>
        </p:nvSpPr>
        <p:spPr/>
        <p:txBody>
          <a:bodyPr/>
          <a:lstStyle/>
          <a:p>
            <a:r>
              <a:rPr lang="en-US" dirty="0" smtClean="0"/>
              <a:t>As any regular toy, its something that could be used by anyone of age four and above.</a:t>
            </a:r>
          </a:p>
          <a:p>
            <a:r>
              <a:rPr lang="en-US" dirty="0" smtClean="0"/>
              <a:t>The copter isn’t any demographically specific as it is only a toy</a:t>
            </a:r>
          </a:p>
        </p:txBody>
      </p:sp>
      <p:pic>
        <p:nvPicPr>
          <p:cNvPr id="4" name="Picture 3" descr="RC-XD_Controll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10" y="3999653"/>
            <a:ext cx="9144000" cy="2858347"/>
          </a:xfrm>
          <a:prstGeom prst="rect">
            <a:avLst/>
          </a:prstGeom>
        </p:spPr>
      </p:pic>
    </p:spTree>
    <p:extLst>
      <p:ext uri="{BB962C8B-B14F-4D97-AF65-F5344CB8AC3E}">
        <p14:creationId xmlns:p14="http://schemas.microsoft.com/office/powerpoint/2010/main" val="34510560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ng_moon_by_paradise234-d5czhdo.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00239" y="-92679"/>
            <a:ext cx="2725185" cy="2725185"/>
          </a:xfrm>
          <a:prstGeom prst="rect">
            <a:avLst/>
          </a:prstGeom>
        </p:spPr>
      </p:pic>
      <p:pic>
        <p:nvPicPr>
          <p:cNvPr id="5" name="Picture 4" descr="sun.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4463195" cy="4463195"/>
          </a:xfrm>
          <a:prstGeom prst="rect">
            <a:avLst/>
          </a:prstGeom>
        </p:spPr>
      </p:pic>
      <p:sp>
        <p:nvSpPr>
          <p:cNvPr id="2" name="Title 1"/>
          <p:cNvSpPr>
            <a:spLocks noGrp="1"/>
          </p:cNvSpPr>
          <p:nvPr>
            <p:ph type="title"/>
          </p:nvPr>
        </p:nvSpPr>
        <p:spPr/>
        <p:txBody>
          <a:bodyPr/>
          <a:lstStyle/>
          <a:p>
            <a:r>
              <a:rPr lang="en-US" dirty="0" smtClean="0"/>
              <a:t>When should it be used?:</a:t>
            </a:r>
            <a:endParaRPr lang="en-US" dirty="0"/>
          </a:p>
        </p:txBody>
      </p:sp>
      <p:sp>
        <p:nvSpPr>
          <p:cNvPr id="3" name="Content Placeholder 2"/>
          <p:cNvSpPr>
            <a:spLocks noGrp="1"/>
          </p:cNvSpPr>
          <p:nvPr>
            <p:ph idx="1"/>
          </p:nvPr>
        </p:nvSpPr>
        <p:spPr/>
        <p:txBody>
          <a:bodyPr/>
          <a:lstStyle/>
          <a:p>
            <a:r>
              <a:rPr lang="en-US" dirty="0" smtClean="0"/>
              <a:t>Like any typical RC Copter, it can be used whenever</a:t>
            </a:r>
          </a:p>
          <a:p>
            <a:r>
              <a:rPr lang="en-US" dirty="0" smtClean="0"/>
              <a:t>During the day or night(Day is highly recommended to prevent losing the copter itself) </a:t>
            </a:r>
          </a:p>
          <a:p>
            <a:r>
              <a:rPr lang="en-US" dirty="0" smtClean="0"/>
              <a:t>Can be used during good weather. Usage during rain or snow is highly not recommended until further testing. </a:t>
            </a:r>
            <a:endParaRPr lang="en-US" dirty="0"/>
          </a:p>
        </p:txBody>
      </p:sp>
      <p:pic>
        <p:nvPicPr>
          <p:cNvPr id="4" name="Picture 3" descr="storm-cloud-p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4072" y="4377261"/>
            <a:ext cx="3221425" cy="2266598"/>
          </a:xfrm>
          <a:prstGeom prst="rect">
            <a:avLst/>
          </a:prstGeom>
        </p:spPr>
      </p:pic>
    </p:spTree>
    <p:extLst>
      <p:ext uri="{BB962C8B-B14F-4D97-AF65-F5344CB8AC3E}">
        <p14:creationId xmlns:p14="http://schemas.microsoft.com/office/powerpoint/2010/main" val="38210205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4T95MBjT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8334" y="4139561"/>
            <a:ext cx="8357911" cy="2791542"/>
          </a:xfrm>
          <a:prstGeom prst="rect">
            <a:avLst/>
          </a:prstGeom>
        </p:spPr>
      </p:pic>
      <p:pic>
        <p:nvPicPr>
          <p:cNvPr id="6" name="Picture 5" descr="trees_png_precut_by_black_cat16_stock-d6mxtqk.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2827967" y="3536891"/>
            <a:ext cx="6316033" cy="2652734"/>
          </a:xfrm>
          <a:prstGeom prst="rect">
            <a:avLst/>
          </a:prstGeom>
        </p:spPr>
      </p:pic>
      <p:pic>
        <p:nvPicPr>
          <p:cNvPr id="5" name="Picture 4" descr="trees_png_precut_by_black_cat16_stock-d6mxtqk.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113838"/>
            <a:ext cx="7620000" cy="3200400"/>
          </a:xfrm>
          <a:prstGeom prst="rect">
            <a:avLst/>
          </a:prstGeom>
        </p:spPr>
      </p:pic>
      <p:sp>
        <p:nvSpPr>
          <p:cNvPr id="2" name="Title 1"/>
          <p:cNvSpPr>
            <a:spLocks noGrp="1"/>
          </p:cNvSpPr>
          <p:nvPr>
            <p:ph type="title"/>
          </p:nvPr>
        </p:nvSpPr>
        <p:spPr/>
        <p:txBody>
          <a:bodyPr/>
          <a:lstStyle/>
          <a:p>
            <a:r>
              <a:rPr lang="en-US" dirty="0" smtClean="0"/>
              <a:t>Where could it be used?:</a:t>
            </a:r>
            <a:endParaRPr lang="en-US" dirty="0"/>
          </a:p>
        </p:txBody>
      </p:sp>
      <p:sp>
        <p:nvSpPr>
          <p:cNvPr id="3" name="Content Placeholder 2"/>
          <p:cNvSpPr>
            <a:spLocks noGrp="1"/>
          </p:cNvSpPr>
          <p:nvPr>
            <p:ph idx="1"/>
          </p:nvPr>
        </p:nvSpPr>
        <p:spPr/>
        <p:txBody>
          <a:bodyPr/>
          <a:lstStyle/>
          <a:p>
            <a:r>
              <a:rPr lang="en-US" dirty="0" smtClean="0"/>
              <a:t>Like any toy, it could be used both indoor and outdoor. It is best used outdoor but the copter itself should be small enough for indoor usage.</a:t>
            </a:r>
            <a:endParaRPr lang="en-US" dirty="0"/>
          </a:p>
        </p:txBody>
      </p:sp>
      <p:pic>
        <p:nvPicPr>
          <p:cNvPr id="4" name="Picture 3" descr="grass.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5285232"/>
            <a:ext cx="9144000" cy="1572768"/>
          </a:xfrm>
          <a:prstGeom prst="rect">
            <a:avLst/>
          </a:prstGeom>
        </p:spPr>
      </p:pic>
    </p:spTree>
    <p:extLst>
      <p:ext uri="{BB962C8B-B14F-4D97-AF65-F5344CB8AC3E}">
        <p14:creationId xmlns:p14="http://schemas.microsoft.com/office/powerpoint/2010/main" val="268340285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it work:</a:t>
            </a:r>
            <a:endParaRPr lang="en-US" dirty="0"/>
          </a:p>
        </p:txBody>
      </p:sp>
      <p:sp>
        <p:nvSpPr>
          <p:cNvPr id="3" name="Content Placeholder 2"/>
          <p:cNvSpPr>
            <a:spLocks noGrp="1"/>
          </p:cNvSpPr>
          <p:nvPr>
            <p:ph idx="1"/>
          </p:nvPr>
        </p:nvSpPr>
        <p:spPr/>
        <p:txBody>
          <a:bodyPr>
            <a:normAutofit fontScale="92500"/>
          </a:bodyPr>
          <a:lstStyle/>
          <a:p>
            <a:r>
              <a:rPr lang="en-US" dirty="0" smtClean="0"/>
              <a:t>The different motions and movement between hands and fingers will send different signal to the copter.</a:t>
            </a:r>
          </a:p>
          <a:p>
            <a:r>
              <a:rPr lang="en-US" dirty="0" smtClean="0"/>
              <a:t>Instead of a remote, the movement of your hand will be the remote.</a:t>
            </a:r>
          </a:p>
          <a:p>
            <a:r>
              <a:rPr lang="en-US" sz="1600" dirty="0" smtClean="0"/>
              <a:t>Specific: The specific movement for the control should be basic. General direction such as up, down, left and right should follow the finger’s movement such as pointing to the left causes the copter to go left. The copter is designed to move left while its back is facing the user. Left and right will change depending on which side face the user. The helicopter could be moved back by moving the whole hand back and vice versa. It turns around towards the right by moving the whole hand upward and opposite with the whole hand downward. When the hands are closing, the copter will move backward towards the user and when the hand opens it will cause the copter to fly away from the user. Due to this, there is a limited distance which the helicopter will fly away from the user. </a:t>
            </a:r>
            <a:endParaRPr lang="en-US" sz="1600" dirty="0"/>
          </a:p>
        </p:txBody>
      </p:sp>
      <p:pic>
        <p:nvPicPr>
          <p:cNvPr id="4" name="Picture 3" descr="Icons8-Ios7-Hands-One-Finger.ico"/>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7144888" y="283467"/>
            <a:ext cx="1662955" cy="1662955"/>
          </a:xfrm>
          <a:prstGeom prst="rect">
            <a:avLst/>
          </a:prstGeom>
        </p:spPr>
      </p:pic>
      <p:pic>
        <p:nvPicPr>
          <p:cNvPr id="6" name="Picture 5" descr="Icons8-Ios7-Hands-One-Finger.ico"/>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293967" y="110884"/>
            <a:ext cx="1662955" cy="1662955"/>
          </a:xfrm>
          <a:prstGeom prst="rect">
            <a:avLst/>
          </a:prstGeom>
        </p:spPr>
      </p:pic>
    </p:spTree>
    <p:extLst>
      <p:ext uri="{BB962C8B-B14F-4D97-AF65-F5344CB8AC3E}">
        <p14:creationId xmlns:p14="http://schemas.microsoft.com/office/powerpoint/2010/main" val="4169075713"/>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xmlns:p14="http://schemas.microsoft.com/office/powerpoint/2010/main" spd="slow">
        <p:dissolv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telekinesis-51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02500" y="3742973"/>
            <a:ext cx="2953749" cy="2953749"/>
          </a:xfrm>
          <a:prstGeom prst="rect">
            <a:avLst/>
          </a:prstGeom>
        </p:spPr>
      </p:pic>
      <p:pic>
        <p:nvPicPr>
          <p:cNvPr id="13" name="Picture 12" descr="telekinetic-51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3288" y="3742973"/>
            <a:ext cx="2489344" cy="2489344"/>
          </a:xfrm>
          <a:prstGeom prst="rect">
            <a:avLst/>
          </a:prstGeom>
        </p:spPr>
      </p:pic>
      <p:sp>
        <p:nvSpPr>
          <p:cNvPr id="2" name="Title 1"/>
          <p:cNvSpPr>
            <a:spLocks noGrp="1"/>
          </p:cNvSpPr>
          <p:nvPr>
            <p:ph type="title"/>
          </p:nvPr>
        </p:nvSpPr>
        <p:spPr/>
        <p:txBody>
          <a:bodyPr/>
          <a:lstStyle/>
          <a:p>
            <a:r>
              <a:rPr lang="en-US" dirty="0" smtClean="0"/>
              <a:t>Why does this idea exist?:</a:t>
            </a:r>
            <a:endParaRPr lang="en-US" dirty="0"/>
          </a:p>
        </p:txBody>
      </p:sp>
      <p:sp>
        <p:nvSpPr>
          <p:cNvPr id="3" name="Content Placeholder 2"/>
          <p:cNvSpPr>
            <a:spLocks noGrp="1"/>
          </p:cNvSpPr>
          <p:nvPr>
            <p:ph idx="1"/>
          </p:nvPr>
        </p:nvSpPr>
        <p:spPr/>
        <p:txBody>
          <a:bodyPr/>
          <a:lstStyle/>
          <a:p>
            <a:r>
              <a:rPr lang="en-US" dirty="0" smtClean="0"/>
              <a:t>The main purpose is simply for entertainment.</a:t>
            </a:r>
          </a:p>
          <a:p>
            <a:r>
              <a:rPr lang="en-US" dirty="0" smtClean="0"/>
              <a:t>The other purpose being the helicopter is an experiment meant to test technology regarding controlling objects without physical interference from a user. </a:t>
            </a:r>
            <a:endParaRPr lang="en-US" dirty="0"/>
          </a:p>
        </p:txBody>
      </p:sp>
      <p:pic>
        <p:nvPicPr>
          <p:cNvPr id="7" name="Picture 6" descr="hand_png_by_digitalwideresource-d4ldrpx.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593" y="4223956"/>
            <a:ext cx="4431232" cy="2589657"/>
          </a:xfrm>
          <a:prstGeom prst="rect">
            <a:avLst/>
          </a:prstGeom>
        </p:spPr>
      </p:pic>
      <p:pic>
        <p:nvPicPr>
          <p:cNvPr id="8" name="Picture 7" descr="Its_a_hand.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55106" y="3414790"/>
            <a:ext cx="2588894" cy="1707106"/>
          </a:xfrm>
          <a:prstGeom prst="rect">
            <a:avLst/>
          </a:prstGeom>
        </p:spPr>
      </p:pic>
      <p:pic>
        <p:nvPicPr>
          <p:cNvPr id="9" name="Picture 8" descr="spoon.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0291200">
            <a:off x="5714237" y="4493664"/>
            <a:ext cx="2171432" cy="1732266"/>
          </a:xfrm>
          <a:prstGeom prst="rect">
            <a:avLst/>
          </a:prstGeom>
        </p:spPr>
      </p:pic>
      <p:pic>
        <p:nvPicPr>
          <p:cNvPr id="11" name="Picture 10" descr="smartphone2.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27960" y="4223956"/>
            <a:ext cx="1758906" cy="1795880"/>
          </a:xfrm>
          <a:prstGeom prst="rect">
            <a:avLst/>
          </a:prstGeom>
        </p:spPr>
      </p:pic>
    </p:spTree>
    <p:extLst>
      <p:ext uri="{BB962C8B-B14F-4D97-AF65-F5344CB8AC3E}">
        <p14:creationId xmlns:p14="http://schemas.microsoft.com/office/powerpoint/2010/main" val="173216114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reeze">
  <a:themeElements>
    <a:clrScheme name="Breeze">
      <a:dk1>
        <a:sysClr val="windowText" lastClr="000000"/>
      </a:dk1>
      <a:lt1>
        <a:sysClr val="window" lastClr="FFFFFF"/>
      </a:lt1>
      <a:dk2>
        <a:srgbClr val="09213B"/>
      </a:dk2>
      <a:lt2>
        <a:srgbClr val="D5EDF4"/>
      </a:lt2>
      <a:accent1>
        <a:srgbClr val="2C7C9F"/>
      </a:accent1>
      <a:accent2>
        <a:srgbClr val="244A58"/>
      </a:accent2>
      <a:accent3>
        <a:srgbClr val="E2751D"/>
      </a:accent3>
      <a:accent4>
        <a:srgbClr val="FFB400"/>
      </a:accent4>
      <a:accent5>
        <a:srgbClr val="7EB606"/>
      </a:accent5>
      <a:accent6>
        <a:srgbClr val="C00000"/>
      </a:accent6>
      <a:hlink>
        <a:srgbClr val="7030A0"/>
      </a:hlink>
      <a:folHlink>
        <a:srgbClr val="00B0F0"/>
      </a:folHlink>
    </a:clrScheme>
    <a:fontScheme name="Breeze">
      <a:majorFont>
        <a:latin typeface="News Gothic MT"/>
        <a:ea typeface=""/>
        <a:cs typeface=""/>
        <a:font script="Jpan" typeface="ＭＳ Ｐゴシック"/>
        <a:font script="Hans" typeface="宋体"/>
        <a:font script="Hant" typeface="新細明體"/>
      </a:majorFont>
      <a:minorFont>
        <a:latin typeface="News Gothic MT"/>
        <a:ea typeface=""/>
        <a:cs typeface=""/>
        <a:font script="Jpan" typeface="ＭＳ Ｐゴシック"/>
        <a:font script="Hans" typeface="宋体"/>
        <a:font script="Hant" typeface="新細明體"/>
      </a:minorFont>
    </a:fontScheme>
    <a:fmtScheme name="Breeze">
      <a:fillStyleLst>
        <a:solidFill>
          <a:schemeClr val="phClr"/>
        </a:solidFill>
        <a:gradFill rotWithShape="1">
          <a:gsLst>
            <a:gs pos="31000">
              <a:schemeClr val="phClr">
                <a:tint val="100000"/>
                <a:shade val="100000"/>
                <a:satMod val="120000"/>
              </a:schemeClr>
            </a:gs>
            <a:gs pos="100000">
              <a:schemeClr val="phClr">
                <a:tint val="50000"/>
                <a:satMod val="150000"/>
              </a:schemeClr>
            </a:gs>
          </a:gsLst>
          <a:lin ang="5400000" scaled="1"/>
        </a:gradFill>
        <a:gradFill rotWithShape="1">
          <a:gsLst>
            <a:gs pos="0">
              <a:schemeClr val="phClr">
                <a:shade val="100000"/>
                <a:satMod val="120000"/>
              </a:schemeClr>
            </a:gs>
            <a:gs pos="69000">
              <a:schemeClr val="phClr">
                <a:tint val="80000"/>
                <a:shade val="100000"/>
                <a:satMod val="150000"/>
              </a:schemeClr>
            </a:gs>
            <a:gs pos="100000">
              <a:schemeClr val="phClr">
                <a:tint val="50000"/>
                <a:shade val="100000"/>
                <a:satMod val="150000"/>
              </a:schemeClr>
            </a:gs>
          </a:gsLst>
          <a:path path="circle">
            <a:fillToRect l="100000" t="100000" r="100000" b="100000"/>
          </a:path>
        </a:gradFill>
      </a:fillStyleLst>
      <a:lnStyleLst>
        <a:ln w="12700" cap="flat" cmpd="sng" algn="ctr">
          <a:solidFill>
            <a:schemeClr val="phClr">
              <a:shade val="95000"/>
              <a:satMod val="105000"/>
            </a:schemeClr>
          </a:solidFill>
          <a:prstDash val="solid"/>
        </a:ln>
        <a:ln w="25400" cap="flat" cmpd="dbl" algn="ctr">
          <a:solidFill>
            <a:schemeClr val="phClr"/>
          </a:solidFill>
          <a:prstDash val="solid"/>
        </a:ln>
        <a:ln w="31750" cap="flat" cmpd="dbl" algn="ctr">
          <a:solidFill>
            <a:schemeClr val="phClr"/>
          </a:solidFill>
          <a:prstDash val="solid"/>
        </a:ln>
      </a:lnStyleLst>
      <a:effectStyleLst>
        <a:effectStyle>
          <a:effectLst/>
        </a:effectStyle>
        <a:effectStyle>
          <a:effectLst>
            <a:outerShdw blurRad="63500" dist="25400" dir="5400000" sx="101000" sy="101000" rotWithShape="0">
              <a:srgbClr val="000000">
                <a:alpha val="40000"/>
              </a:srgbClr>
            </a:outerShdw>
          </a:effectLst>
        </a:effectStyle>
        <a:effectStyle>
          <a:effectLst>
            <a:innerShdw blurRad="127000" dist="25400" dir="13500000">
              <a:srgbClr val="C0C0C0">
                <a:alpha val="75000"/>
              </a:srgbClr>
            </a:innerShdw>
            <a:outerShdw blurRad="88900" dist="25400" dir="5400000" sx="102000" sy="102000" algn="ctr" rotWithShape="0">
              <a:srgbClr val="C0C0C0">
                <a:alpha val="40000"/>
              </a:srgbClr>
            </a:outerShdw>
          </a:effectLst>
          <a:scene3d>
            <a:camera prst="perspectiveLeft" fov="300000"/>
            <a:lightRig rig="soft" dir="l">
              <a:rot lat="0" lon="0" rev="4200000"/>
            </a:lightRig>
          </a:scene3d>
          <a:sp3d extrusionH="38100" prstMaterial="powder">
            <a:bevelT w="50800" h="88900" prst="convex"/>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1">
            <a:duotone>
              <a:schemeClr val="phClr">
                <a:shade val="40000"/>
                <a:satMod val="400000"/>
              </a:schemeClr>
              <a:schemeClr val="phClr">
                <a:tint val="10000"/>
                <a:satMod val="20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Breeze.thmx</Template>
  <TotalTime>51</TotalTime>
  <Words>424</Words>
  <Application>Microsoft Macintosh PowerPoint</Application>
  <PresentationFormat>On-screen Show (4:3)</PresentationFormat>
  <Paragraphs>23</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Breeze</vt:lpstr>
      <vt:lpstr>Motion Control RC Copter</vt:lpstr>
      <vt:lpstr>What is the idea?:</vt:lpstr>
      <vt:lpstr>Who is this idea for?:</vt:lpstr>
      <vt:lpstr>When should it be used?:</vt:lpstr>
      <vt:lpstr>Where could it be used?:</vt:lpstr>
      <vt:lpstr>How does it work:</vt:lpstr>
      <vt:lpstr>Why does this idea exist?:</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Motion Control RC Copter</dc:title>
  <dc:creator>CityTech Student</dc:creator>
  <cp:lastModifiedBy>CityTech Student</cp:lastModifiedBy>
  <cp:revision>5</cp:revision>
  <dcterms:created xsi:type="dcterms:W3CDTF">2016-02-17T18:03:48Z</dcterms:created>
  <dcterms:modified xsi:type="dcterms:W3CDTF">2016-02-17T18:55:24Z</dcterms:modified>
</cp:coreProperties>
</file>

<file path=docProps/thumbnail.jpeg>
</file>